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84"/>
  </p:notesMasterIdLst>
  <p:handoutMasterIdLst>
    <p:handoutMasterId r:id="rId85"/>
  </p:handoutMasterIdLst>
  <p:sldIdLst>
    <p:sldId id="382" r:id="rId2"/>
    <p:sldId id="383" r:id="rId3"/>
    <p:sldId id="384" r:id="rId4"/>
    <p:sldId id="385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  <p:sldId id="434" r:id="rId30"/>
    <p:sldId id="435" r:id="rId31"/>
    <p:sldId id="436" r:id="rId32"/>
    <p:sldId id="437" r:id="rId33"/>
    <p:sldId id="438" r:id="rId34"/>
    <p:sldId id="439" r:id="rId35"/>
    <p:sldId id="440" r:id="rId36"/>
    <p:sldId id="441" r:id="rId37"/>
    <p:sldId id="442" r:id="rId38"/>
    <p:sldId id="443" r:id="rId39"/>
    <p:sldId id="444" r:id="rId40"/>
    <p:sldId id="445" r:id="rId41"/>
    <p:sldId id="446" r:id="rId42"/>
    <p:sldId id="447" r:id="rId43"/>
    <p:sldId id="448" r:id="rId44"/>
    <p:sldId id="449" r:id="rId45"/>
    <p:sldId id="450" r:id="rId46"/>
    <p:sldId id="451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70" r:id="rId66"/>
    <p:sldId id="471" r:id="rId67"/>
    <p:sldId id="472" r:id="rId68"/>
    <p:sldId id="473" r:id="rId69"/>
    <p:sldId id="474" r:id="rId70"/>
    <p:sldId id="475" r:id="rId71"/>
    <p:sldId id="476" r:id="rId72"/>
    <p:sldId id="477" r:id="rId73"/>
    <p:sldId id="478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d" id="{273BD292-D7A2-4C13-BDF7-4C0CF6751ED0}">
          <p14:sldIdLst>
            <p14:sldId id="382"/>
            <p14:sldId id="383"/>
            <p14:sldId id="384"/>
            <p14:sldId id="385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Access" id="{837D3045-AFE8-45C4-A3AE-4335C72F51DB}">
          <p14:sldIdLst>
            <p14:sldId id="438"/>
            <p14:sldId id="439"/>
            <p14:sldId id="440"/>
            <p14:sldId id="441"/>
            <p14:sldId id="442"/>
            <p14:sldId id="443"/>
          </p14:sldIdLst>
        </p14:section>
        <p14:section name="Excel" id="{B864F2BE-6DF5-4C65-B3ED-B4290C26C0F4}">
          <p14:sldIdLst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</p14:sldIdLst>
        </p14:section>
        <p14:section name="PowerPoint" id="{033BD653-5B9C-4475-A294-900F7D6B74F8}">
          <p14:sldIdLst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7472A"/>
    <a:srgbClr val="207347"/>
    <a:srgbClr val="A3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8" autoAdjust="0"/>
    <p:restoredTop sz="84615" autoAdjust="0"/>
  </p:normalViewPr>
  <p:slideViewPr>
    <p:cSldViewPr>
      <p:cViewPr varScale="1">
        <p:scale>
          <a:sx n="67" d="100"/>
          <a:sy n="67" d="100"/>
        </p:scale>
        <p:origin x="1050" y="72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outlineViewPr>
    <p:cViewPr>
      <p:scale>
        <a:sx n="33" d="100"/>
        <a:sy n="33" d="100"/>
      </p:scale>
      <p:origin x="0" y="-1785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946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8/19/2018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8/19/2018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18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36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6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69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08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70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25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68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81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95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30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6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93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06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49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72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17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93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9414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65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0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01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02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14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71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3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56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61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95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817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23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6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32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995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01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350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2565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138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033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313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1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910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592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518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819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897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44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662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905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089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367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5423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794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197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743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110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260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284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204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260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260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004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5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50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900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139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940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049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157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0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397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598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171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869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0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758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979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670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10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05DB2-FD3E-441D-8B7E-7AE83ECE27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6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B76B7-5811-4114-8A95-998148FFD529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2874"/>
            <a:ext cx="1086291" cy="10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C077A-EF7A-41AA-8976-110EB7416C60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912B-6681-4BDF-AE10-F59636249FF3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8E22-D0BA-4CB4-9C32-B27533199514}" type="datetime1">
              <a:rPr lang="en-US" smtClean="0"/>
              <a:t>8/19/2018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80A9-7A83-412D-A8AC-5AF60A8AA507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00"/>
            <a:ext cx="874534" cy="8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563DF0-FDDF-4143-9D8C-6AF41892E174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B83F9-4677-4C31-8407-7919061A580B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9A6-3450-434F-A872-BEE63F7EB093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BB1C-FA00-4171-BA31-4C5E719472F3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C8610-5B57-4C6B-BF9F-F5397A1F60B8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BF3DD-8B6D-46AA-BCA9-242D4EF63DDF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1AE9-3D4A-4A08-B03D-DC6D2ADF5464}" type="datetime1">
              <a:rPr lang="en-US" smtClean="0"/>
              <a:t>8/19/2018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C6E67D0-0200-42BE-A0B2-78C70FBBB312}" type="datetime1">
              <a:rPr lang="en-US" smtClean="0"/>
              <a:pPr/>
              <a:t>8/19/2018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1: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Không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đóng phần mềm Microsoft Word 2010, hãy gửi tài liệu hiện tại dưới dạng đính kèm tới email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review@certiport.com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40931"/>
            <a:ext cx="12188824" cy="527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1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10: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Chỉnh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size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giấy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về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size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Letter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2981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Chèn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số trang dạng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Plain Number 1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ở bên trái phía dưới (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Footer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) của văn bản. Chấp nhận mọi tùy chọn mặc định khác.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8913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12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Hiển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thị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Header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dưới chế độ chỉnh sửa và nhập chữ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sample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 vào vị trí bên trái mặc định.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8826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13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Chèn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thêm một dòng giữa dòng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MS Access 2010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 và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MS Excel 2010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982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14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Không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sử dụng công cụ vẽ bảng, hợp nhất 2 ô được chọn trong bảng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1765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15: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Thay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đổi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comment “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Module 3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”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“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Nimbus Computer School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”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9713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16: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Hiển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thị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tùy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chọn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View Gridlines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bảng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547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17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Không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đóng phần mềm Microsoft Word 2010, hãy gửi tập đính kèm dạng PDF tới email: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supervisor@certiport.com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(Lưu ý: chấp nhận mọi tùy chọn mặc định khác)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077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18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Lưu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file hiện tại trên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SharePoint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với thư mục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Examinations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2512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19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In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10 bản với file đang mở, sử dụng máy in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First Floor Printer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, định dạng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6 pages per sheet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, chế độ Uncollated. Chấp nhận mọi cài đặt khác.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8227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40931"/>
            <a:ext cx="12188824" cy="52742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2: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Lưu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file hiện tại trên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Web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, khu vực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SkyDrive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với thư mục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Class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Workspace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4112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20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Xóa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định dạng in đậm và in nghiêng cho các chữ đang được chọn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981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Thay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đổi cách đoạn trong văn bản để cách lề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bên trái 1,0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651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22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Áp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dụng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Headings 2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cho văn bản được chọn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780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23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Chỉnh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hướng giấy cho văn bản thành hướng nằm ngang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Landscape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3282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24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Chèn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số trang dạng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Plain Number 3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ở bên phải phía trên (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Header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) của văn bản. Chấp nhận mọi tùy chọn mặc định khác.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842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25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Hiển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thị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Footer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dưới chế độ chỉnh sửa và nhập text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private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 vào vị trí bên trái mặc định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9827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26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Chia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ô đang ở dòng lựa chọn của bảng về trạng thái ban đầu. Chấp nhận mọi tùy chọn mặc định khác.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7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27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Không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sử dụng công cụ vẽ bảng, xóa cột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Ad Sale ID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đang được chọn.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0877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28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Thêm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comment cho đoạn văn bản đang được chọn với nội dung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Reviewed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8914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29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Mở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Vertical Reviewwing Pane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trong tài liệu đang mở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98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1"/>
            <a:ext cx="12188826" cy="52742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3: In 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5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bản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file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đang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mở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máy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in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First Floor Printer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định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4 pages per sheet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Chấp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mọi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cài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đặt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khác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810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30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Từ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chối/chấp nhận tất cả các chỉnh sửa tại văn bản hiện tại bằng một thao tác đơn.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71551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31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Chỉnh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chế độ xem thành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150%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5225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32: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Bật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“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Show Navigation Pane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”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184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161834"/>
            <a:ext cx="119618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Không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đóng phần mềm Access, mở file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AccessPractice.accdb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(ở thư mục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Documents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), sau đó cho phép chỉnh sửa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Enable Content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. Hiển thị cửa sổ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Navigation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là chế độ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Table and Related View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905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Lưu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file Access hiện tại với tên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Nimbus_Computer_School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 tại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Desktop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21304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Xem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trước khi in với báo cáo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RPG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”. Chỉnh trang giấy in thành hướng ngang, in chế độ 2 cột. Chấp nhận mọi tùy chọn mặc định khác. In báo cáo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264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Xem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trước khi in với báo cáo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RPG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”. Chỉnh trang giấy in thành hướng ngang, in chế độ 2 cột. Chấp nhận mọi tùy chọn mặc định khác. In báo cáo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3596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4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Mở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báo cáo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Editor_Nimbus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 dưới dạng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Layout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View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3713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5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Mở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bảng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Danhsachlop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”. Sắp xếp cột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Category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theo thứ tự giảm dần. Lọc cột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ID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với các giá trị lớn hơn hoặc bằng 6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369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Tìm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tập tin có tên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ExcelPractice.xlsx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và mở tập tin đó bằng phần mềm Excel 2010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4532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40930"/>
            <a:ext cx="12188824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4.	Chỉnh font cho text đang được chọn với cỡ chữ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24pt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, màu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Red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064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Không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đóng phần mềm Microsoft Excel 2010, hãy gửi tài liệu hiện tại dưới dạng đính kèm tới email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testing@certiport.com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2055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Không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đóng phần mềm Microsoft Excel 2010, hãy gửi tài liệu hiện tại dưới dạng XPS tới email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review@certiport.com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249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4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Không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đóng phần mềm Microsoft Excel 2010, hãy lưu file đang mở lên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SharePoint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với thư mục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Exams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2064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5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Thay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đổi độ rộng cột A thành 30.00 (không sử dụng chức năng kéo – thả)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5401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6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Hợp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2 ô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C3 – D3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thành một ô.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36968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7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Ngắt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dòng đoạn văn bản tại ô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B2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(Hoặc thực hiện chức năng để văn bản trong ô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B2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được nằm gọn trong ô)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1380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8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Cài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đặt để toàn bộ dữ liệu đang được chọn được căn đều với độ rộng của cột.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7365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9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Thay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đổi căn lề theo chiều dọc (</a:t>
            </a:r>
            <a:r>
              <a:rPr lang="vi-VN" sz="2400" i="1" u="sng" dirty="0">
                <a:solidFill>
                  <a:schemeClr val="bg1"/>
                </a:solidFill>
                <a:latin typeface="Calibri (Body)"/>
              </a:rPr>
              <a:t>Vertical Aligment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) của ô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B6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để được căn xuống bên dưới (</a:t>
            </a:r>
            <a:r>
              <a:rPr lang="vi-VN" sz="2400" i="1" u="sng" dirty="0">
                <a:solidFill>
                  <a:schemeClr val="bg1"/>
                </a:solidFill>
                <a:latin typeface="Calibri (Body)"/>
              </a:rPr>
              <a:t>Bottom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)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6931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10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Căn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lề để dữ liệu của cột B được nằm bên trái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078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Định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dạng cho khu vực đang được chọn thành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Currency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9929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1540930"/>
            <a:ext cx="12160251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5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Di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chuyển câu văn đang được chọn xuống cuối cùng của đoạn văn đó.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2950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12: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Chỉnh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cell styles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ô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A1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thuộc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worksheet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Note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“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Title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”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8608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13: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Xóa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cột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E,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xóa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dòng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9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trong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worksheet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hiện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tại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0687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14: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Đổi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tên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Worksheet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hiện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tại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“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Date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”.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897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15: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Định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dạng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vùng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A2:A10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March 14, 2001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37525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16: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Tại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ô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B9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trị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trung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bình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vùng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B1:B8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103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17: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Tại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ô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B12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hàm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cộng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ô B1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đến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B8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với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nhau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3911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18: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Tại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ô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C3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nhập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công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thức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trị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phép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trừ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trị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ô B4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ô B3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87046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19: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Sử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công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thức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tại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ô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F7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giá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trị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vùng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dữ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liệu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từ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F8:F21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16936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161834"/>
            <a:ext cx="119618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20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Vẽ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biểu đồ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Pie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Chart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(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Exploded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3D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) cho vùng dữ liệu đang được chọn. Di chuyển biểu đồ vừa vẽ từ worksheet hiện tại về worksheet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Nimbus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. Không sử dụng lệnh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Cut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1055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Sử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dụng thông tin trên trang tính, tại ô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I8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, sử dụng công thức tính giá trị hoa hồng có thể nhận được từ giá đóng cửa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MLS#148853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2813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6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Thiết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lập cách đoạn cho văn bản đang được chọn với yếu tố cách trên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Before 6pt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4106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Thu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nhỏ cửa sổ PowerPoint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Mass Median History civic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hiện tại, thoát ra Desktop mà không đóng file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040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Lưu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một bản copy của file hiện tại với tên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IC3_Nimbus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vào thư mục Desktop.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716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3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In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bài thuyết trình thành 7 bản, sử dụng máy in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First Floor Printer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167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4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In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bài thuyết trình hiện tại ở chế độ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Note Page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79148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5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Thêm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Notes vào slide hiện tại: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Nimbus Computer School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1182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6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Áp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dụng định dạng in đậm và in nghiêng cho text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Outline Excel 2010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 đang được chọn ở slide hiện tại.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028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7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Chỉnh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cỡ chữ thành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32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, màu chữ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Blue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cho text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Outline PowerPoint 2010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 đang được chọn.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85055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8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Thêm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một slide vào giữa slide 3 và slide 4 với nội dung “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Two Content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”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7929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9: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Vào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thẻ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Outline,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xóa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slide 1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1513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10: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Chuyển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layout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slide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hiện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tại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“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Title Slide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”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609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40930"/>
            <a:ext cx="12188824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7: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Chỉnh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giãn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cách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dòng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Double Spacing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cho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toàn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bộ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văn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bản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6268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Chèn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hình ảnh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Nimbus.png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ở thư mục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Documents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vào slide hiện tại. Chấp nhận mọi tùy chỉnh khác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4202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12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Chèn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hình ảnh chụp màn hình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Windows Explorer Library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vào slide hiện tại.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8705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13: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Đổi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chế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độ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slide 3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thành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“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Title and Content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”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212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14: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Chèn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một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bảng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3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cột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, 6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dòng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vào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khung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chứa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nội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dung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hiện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tại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Chỉ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Placeholder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không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chức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năng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khác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629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15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Chèn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video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Intro.wmv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trong thư mục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Documents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vào slide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31917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16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Chèn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tập tin âm thanh có tên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Notify.wav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trong thư mục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Documents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trên slide hiện tại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9396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17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Xóa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ảnh ở slide hiện tại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0924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18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Áp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dụng hiệu ứng nhấn mạnh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Grow/Shrink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cho heading ở slide 8. Chấp nhận mọi tùy chỉnh mặc định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5904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19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Áp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dụng hiệu ứng chuyển slide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Flash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cho slide 6. Chấp nhận mọi tùy chỉnh mặc định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6357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46500"/>
            <a:ext cx="1196181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20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Chuyển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chế độ xem sang </a:t>
            </a:r>
            <a:r>
              <a:rPr lang="en-US" sz="2400" b="1" i="1" u="sng" dirty="0" smtClean="0">
                <a:solidFill>
                  <a:schemeClr val="bg1"/>
                </a:solidFill>
                <a:latin typeface="Calibri (Body)"/>
              </a:rPr>
              <a:t>S</a:t>
            </a:r>
            <a:r>
              <a:rPr lang="vi-VN" sz="2400" b="1" i="1" u="sng" dirty="0" smtClean="0">
                <a:solidFill>
                  <a:schemeClr val="bg1"/>
                </a:solidFill>
                <a:latin typeface="Calibri (Body)"/>
              </a:rPr>
              <a:t>lide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sorter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bằng thao tác chuột. Chuyển slide 9 vào giữa slide 6 và 7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7848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8: </a:t>
            </a:r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Hãy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bật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tùy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chọn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hiển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thị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 (Body)"/>
              </a:rPr>
              <a:t>dấu</a:t>
            </a:r>
            <a:r>
              <a:rPr lang="en-US" sz="2400" dirty="0">
                <a:solidFill>
                  <a:schemeClr val="bg1"/>
                </a:solidFill>
                <a:latin typeface="Calibri (Body)"/>
              </a:rPr>
              <a:t> </a:t>
            </a:r>
            <a:r>
              <a:rPr lang="en-US" sz="2400" b="1" i="1" u="sng" dirty="0">
                <a:solidFill>
                  <a:schemeClr val="bg1"/>
                </a:solidFill>
                <a:latin typeface="Calibri (Body)"/>
              </a:rPr>
              <a:t>Paragraph mark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7851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21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Hiển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thị ở chế độ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MasterView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. Không hiển thị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Note Master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,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Handout View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4108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22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Hiển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thị chế độ </a:t>
            </a:r>
            <a:r>
              <a:rPr lang="vi-VN" sz="2400" b="1" i="1" u="sng" dirty="0">
                <a:solidFill>
                  <a:schemeClr val="bg1"/>
                </a:solidFill>
                <a:latin typeface="Calibri (Body)"/>
              </a:rPr>
              <a:t>Gridlines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 cho các slide của bài thuyết trình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85500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7"/>
            <a:ext cx="12188825" cy="53170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23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: </a:t>
            </a:r>
            <a:r>
              <a:rPr lang="vi-VN" sz="2400" dirty="0" smtClean="0">
                <a:solidFill>
                  <a:schemeClr val="bg1"/>
                </a:solidFill>
                <a:latin typeface="Calibri (Body)"/>
              </a:rPr>
              <a:t>Đóng </a:t>
            </a:r>
            <a:r>
              <a:rPr lang="vi-VN" sz="2400" dirty="0">
                <a:solidFill>
                  <a:schemeClr val="bg1"/>
                </a:solidFill>
                <a:latin typeface="Calibri (Body)"/>
              </a:rPr>
              <a:t>bài thuyết trình mà không tắt phần mềm PowerPoint</a:t>
            </a:r>
            <a:endParaRPr lang="en-US" sz="2400" b="1" i="1" u="sng" dirty="0">
              <a:solidFill>
                <a:schemeClr val="bg1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5594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8825" cy="1524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/>
          </a:p>
        </p:txBody>
      </p:sp>
      <p:sp>
        <p:nvSpPr>
          <p:cNvPr id="10" name="Rectangle 9"/>
          <p:cNvSpPr/>
          <p:nvPr/>
        </p:nvSpPr>
        <p:spPr>
          <a:xfrm flipH="1" flipV="1">
            <a:off x="917658" y="1798190"/>
            <a:ext cx="9824954" cy="48249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3600"/>
            <a:ext cx="917658" cy="9176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42612" y="4145964"/>
            <a:ext cx="1446213" cy="830997"/>
            <a:chOff x="10742612" y="4145964"/>
            <a:chExt cx="1446213" cy="830997"/>
          </a:xfrm>
        </p:grpSpPr>
        <p:sp>
          <p:nvSpPr>
            <p:cNvPr id="12" name="Rectangle 11"/>
            <p:cNvSpPr/>
            <p:nvPr/>
          </p:nvSpPr>
          <p:spPr>
            <a:xfrm>
              <a:off x="10742612" y="4169926"/>
              <a:ext cx="1446213" cy="78307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742612" y="4145964"/>
              <a:ext cx="144621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</a:rPr>
                <a:t>Làm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lại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7658" y="5756267"/>
            <a:ext cx="1442954" cy="838200"/>
            <a:chOff x="941470" y="5755705"/>
            <a:chExt cx="1442954" cy="838200"/>
          </a:xfrm>
        </p:grpSpPr>
        <p:sp>
          <p:nvSpPr>
            <p:cNvPr id="19" name="Rounded Rectangle 18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1/45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56793" y="5773734"/>
            <a:ext cx="1442954" cy="838200"/>
            <a:chOff x="941470" y="5755705"/>
            <a:chExt cx="1442954" cy="838200"/>
          </a:xfrm>
        </p:grpSpPr>
        <p:sp>
          <p:nvSpPr>
            <p:cNvPr id="23" name="Rounded Rectangle 22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41470" y="5823552"/>
              <a:ext cx="14429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50:00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15003" y="5760439"/>
            <a:ext cx="1442954" cy="862686"/>
            <a:chOff x="941470" y="5731219"/>
            <a:chExt cx="1442954" cy="862686"/>
          </a:xfrm>
        </p:grpSpPr>
        <p:sp>
          <p:nvSpPr>
            <p:cNvPr id="26" name="Rounded Rectangle 25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tiếp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theo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07382" y="5760439"/>
            <a:ext cx="1442954" cy="862686"/>
            <a:chOff x="941470" y="5731219"/>
            <a:chExt cx="1442954" cy="862686"/>
          </a:xfrm>
        </p:grpSpPr>
        <p:sp>
          <p:nvSpPr>
            <p:cNvPr id="30" name="Rounded Rectangle 29"/>
            <p:cNvSpPr/>
            <p:nvPr/>
          </p:nvSpPr>
          <p:spPr>
            <a:xfrm>
              <a:off x="941470" y="5755705"/>
              <a:ext cx="1442954" cy="8382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1470" y="5731219"/>
              <a:ext cx="144295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Câu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hỏi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</a:rPr>
                <a:t>trước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4461653" y="6004457"/>
            <a:ext cx="255588" cy="3140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3" name="TextBox 32"/>
          <p:cNvSpPr txBox="1"/>
          <p:nvPr/>
        </p:nvSpPr>
        <p:spPr>
          <a:xfrm>
            <a:off x="4818060" y="5990701"/>
            <a:ext cx="2514600" cy="36933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0930"/>
            <a:ext cx="12188825" cy="53170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531166"/>
            <a:ext cx="119618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Calibri (Body)"/>
              </a:rPr>
              <a:t>Câu</a:t>
            </a:r>
            <a:r>
              <a:rPr lang="en-US" sz="2400" dirty="0" smtClean="0">
                <a:solidFill>
                  <a:schemeClr val="bg1"/>
                </a:solidFill>
                <a:latin typeface="Calibri (Body)"/>
              </a:rPr>
              <a:t> 9: </a:t>
            </a:r>
            <a:r>
              <a:rPr lang="en-US" sz="2400" dirty="0" err="1">
                <a:solidFill>
                  <a:schemeClr val="bg1"/>
                </a:solidFill>
              </a:rPr>
              <a:t>Thay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toàn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từ</a:t>
            </a:r>
            <a:r>
              <a:rPr lang="en-US" sz="2400" dirty="0">
                <a:solidFill>
                  <a:schemeClr val="bg1"/>
                </a:solidFill>
              </a:rPr>
              <a:t> “</a:t>
            </a:r>
            <a:r>
              <a:rPr lang="en-US" sz="2400" b="1" i="1" u="sng" dirty="0">
                <a:solidFill>
                  <a:schemeClr val="bg1"/>
                </a:solidFill>
              </a:rPr>
              <a:t>MOS</a:t>
            </a:r>
            <a:r>
              <a:rPr lang="en-US" sz="2400" dirty="0">
                <a:solidFill>
                  <a:schemeClr val="bg1"/>
                </a:solidFill>
              </a:rPr>
              <a:t>” </a:t>
            </a:r>
            <a:r>
              <a:rPr lang="en-US" sz="2400" dirty="0" err="1">
                <a:solidFill>
                  <a:schemeClr val="bg1"/>
                </a:solidFill>
              </a:rPr>
              <a:t>trong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văn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bản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thành</a:t>
            </a:r>
            <a:r>
              <a:rPr lang="en-US" sz="2400" dirty="0">
                <a:solidFill>
                  <a:schemeClr val="bg1"/>
                </a:solidFill>
              </a:rPr>
              <a:t> “</a:t>
            </a:r>
            <a:r>
              <a:rPr lang="en-US" sz="2400" b="1" i="1" u="sng" dirty="0">
                <a:solidFill>
                  <a:schemeClr val="bg1"/>
                </a:solidFill>
              </a:rPr>
              <a:t>IC3</a:t>
            </a:r>
            <a:r>
              <a:rPr lang="en-US" sz="2400" dirty="0" smtClean="0">
                <a:solidFill>
                  <a:schemeClr val="bg1"/>
                </a:solidFill>
              </a:rPr>
              <a:t>”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8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roject planning overview presentation.potx" id="{0D6D6775-FC9F-484B-A889-C0FCD86449E3}" vid="{CBE6795F-D548-4056-89FC-5BC618C494F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planning overview presentation</Template>
  <TotalTime>791</TotalTime>
  <Words>3205</Words>
  <Application>Microsoft Office PowerPoint</Application>
  <PresentationFormat>Custom</PresentationFormat>
  <Paragraphs>656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(Body)</vt:lpstr>
      <vt:lpstr>Wingdings</vt:lpstr>
      <vt:lpstr>Project planning overview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2: Key Application</dc:title>
  <dc:creator>Windows User</dc:creator>
  <cp:lastModifiedBy>amdin</cp:lastModifiedBy>
  <cp:revision>162</cp:revision>
  <dcterms:created xsi:type="dcterms:W3CDTF">2018-05-09T14:55:56Z</dcterms:created>
  <dcterms:modified xsi:type="dcterms:W3CDTF">2018-08-19T13:06:02Z</dcterms:modified>
</cp:coreProperties>
</file>